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5" r:id="rId4"/>
    <p:sldId id="266" r:id="rId5"/>
    <p:sldId id="269" r:id="rId6"/>
    <p:sldId id="274" r:id="rId7"/>
    <p:sldId id="287" r:id="rId8"/>
    <p:sldId id="288" r:id="rId9"/>
    <p:sldId id="289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86" r:id="rId18"/>
    <p:sldId id="267" r:id="rId19"/>
    <p:sldId id="264" r:id="rId20"/>
    <p:sldId id="268" r:id="rId21"/>
    <p:sldId id="258" r:id="rId22"/>
    <p:sldId id="259" r:id="rId23"/>
    <p:sldId id="270" r:id="rId24"/>
    <p:sldId id="260" r:id="rId25"/>
    <p:sldId id="271" r:id="rId26"/>
    <p:sldId id="261" r:id="rId27"/>
    <p:sldId id="262" r:id="rId28"/>
    <p:sldId id="27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630D7-231D-4E1F-B3E6-3D55C445A671}" v="1" dt="2021-10-22T12:51:46.325"/>
    <p1510:client id="{F10313A1-1518-4C37-B8EE-0B8E84253072}" v="70" dt="2021-10-22T09:57:02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8DB630D7-231D-4E1F-B3E6-3D55C445A671}"/>
    <pc:docChg chg="modSld sldOrd">
      <pc:chgData name="Manolis Kiagias" userId="c3565f1950a8e34f" providerId="LiveId" clId="{8DB630D7-231D-4E1F-B3E6-3D55C445A671}" dt="2021-10-22T12:51:46.325" v="4"/>
      <pc:docMkLst>
        <pc:docMk/>
      </pc:docMkLst>
      <pc:sldChg chg="modAnim">
        <pc:chgData name="Manolis Kiagias" userId="c3565f1950a8e34f" providerId="LiveId" clId="{8DB630D7-231D-4E1F-B3E6-3D55C445A671}" dt="2021-10-22T12:51:46.325" v="4"/>
        <pc:sldMkLst>
          <pc:docMk/>
          <pc:sldMk cId="4105848292" sldId="257"/>
        </pc:sldMkLst>
      </pc:sldChg>
      <pc:sldChg chg="ord">
        <pc:chgData name="Manolis Kiagias" userId="c3565f1950a8e34f" providerId="LiveId" clId="{8DB630D7-231D-4E1F-B3E6-3D55C445A671}" dt="2021-10-22T12:51:10.752" v="3"/>
        <pc:sldMkLst>
          <pc:docMk/>
          <pc:sldMk cId="0" sldId="269"/>
        </pc:sldMkLst>
      </pc:sldChg>
    </pc:docChg>
  </pc:docChgLst>
  <pc:docChgLst>
    <pc:chgData name="Manolis Kiagias" userId="c3565f1950a8e34f" providerId="LiveId" clId="{F10313A1-1518-4C37-B8EE-0B8E84253072}"/>
    <pc:docChg chg="undo custSel addSld delSld modSld sldOrd">
      <pc:chgData name="Manolis Kiagias" userId="c3565f1950a8e34f" providerId="LiveId" clId="{F10313A1-1518-4C37-B8EE-0B8E84253072}" dt="2021-10-22T09:56:57.656" v="708" actId="2696"/>
      <pc:docMkLst>
        <pc:docMk/>
      </pc:docMkLst>
      <pc:sldChg chg="modSp mod">
        <pc:chgData name="Manolis Kiagias" userId="c3565f1950a8e34f" providerId="LiveId" clId="{F10313A1-1518-4C37-B8EE-0B8E84253072}" dt="2021-10-22T09:45:26.789" v="648" actId="1076"/>
        <pc:sldMkLst>
          <pc:docMk/>
          <pc:sldMk cId="0" sldId="256"/>
        </pc:sldMkLst>
        <pc:spChg chg="mod">
          <ac:chgData name="Manolis Kiagias" userId="c3565f1950a8e34f" providerId="LiveId" clId="{F10313A1-1518-4C37-B8EE-0B8E84253072}" dt="2021-10-22T09:45:26.789" v="64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nolis Kiagias" userId="c3565f1950a8e34f" providerId="LiveId" clId="{F10313A1-1518-4C37-B8EE-0B8E84253072}" dt="2021-10-22T09:45:09.395" v="644" actId="14100"/>
          <ac:spMkLst>
            <pc:docMk/>
            <pc:sldMk cId="0" sldId="256"/>
            <ac:spMk id="5" creationId="{00000000-0000-0000-0000-000000000000}"/>
          </ac:spMkLst>
        </pc:spChg>
      </pc:sldChg>
      <pc:sldChg chg="addSp modSp del mod modAnim modNotes">
        <pc:chgData name="Manolis Kiagias" userId="c3565f1950a8e34f" providerId="LiveId" clId="{F10313A1-1518-4C37-B8EE-0B8E84253072}" dt="2021-10-22T09:56:57.656" v="708" actId="2696"/>
        <pc:sldMkLst>
          <pc:docMk/>
          <pc:sldMk cId="4105848292" sldId="257"/>
        </pc:sldMkLst>
        <pc:spChg chg="mod">
          <ac:chgData name="Manolis Kiagias" userId="c3565f1950a8e34f" providerId="LiveId" clId="{F10313A1-1518-4C37-B8EE-0B8E84253072}" dt="2021-10-22T09:55:01.915" v="707" actId="1037"/>
          <ac:spMkLst>
            <pc:docMk/>
            <pc:sldMk cId="4105848292" sldId="257"/>
            <ac:spMk id="2" creationId="{00000000-0000-0000-0000-000000000000}"/>
          </ac:spMkLst>
        </pc:spChg>
        <pc:spChg chg="add mod ord">
          <ac:chgData name="Manolis Kiagias" userId="c3565f1950a8e34f" providerId="LiveId" clId="{F10313A1-1518-4C37-B8EE-0B8E84253072}" dt="2021-10-22T09:55:01.915" v="707" actId="1037"/>
          <ac:spMkLst>
            <pc:docMk/>
            <pc:sldMk cId="4105848292" sldId="257"/>
            <ac:spMk id="3" creationId="{FEDD4EB1-08C1-4438-903A-36275943EE7B}"/>
          </ac:spMkLst>
        </pc:spChg>
      </pc:sldChg>
      <pc:sldChg chg="del">
        <pc:chgData name="Manolis Kiagias" userId="c3565f1950a8e34f" providerId="LiveId" clId="{F10313A1-1518-4C37-B8EE-0B8E84253072}" dt="2021-10-22T09:56:57.656" v="708" actId="2696"/>
        <pc:sldMkLst>
          <pc:docMk/>
          <pc:sldMk cId="1988925287" sldId="265"/>
        </pc:sldMkLst>
      </pc:sldChg>
      <pc:sldChg chg="del">
        <pc:chgData name="Manolis Kiagias" userId="c3565f1950a8e34f" providerId="LiveId" clId="{F10313A1-1518-4C37-B8EE-0B8E84253072}" dt="2021-10-22T09:56:57.656" v="708" actId="2696"/>
        <pc:sldMkLst>
          <pc:docMk/>
          <pc:sldMk cId="2227803153" sldId="266"/>
        </pc:sldMkLst>
      </pc:sldChg>
      <pc:sldChg chg="addSp delSp modSp mod ord">
        <pc:chgData name="Manolis Kiagias" userId="c3565f1950a8e34f" providerId="LiveId" clId="{F10313A1-1518-4C37-B8EE-0B8E84253072}" dt="2021-10-22T09:23:17.123" v="213" actId="1076"/>
        <pc:sldMkLst>
          <pc:docMk/>
          <pc:sldMk cId="0" sldId="269"/>
        </pc:sldMkLst>
        <pc:spChg chg="mod">
          <ac:chgData name="Manolis Kiagias" userId="c3565f1950a8e34f" providerId="LiveId" clId="{F10313A1-1518-4C37-B8EE-0B8E84253072}" dt="2021-10-22T09:18:05.851" v="199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nolis Kiagias" userId="c3565f1950a8e34f" providerId="LiveId" clId="{F10313A1-1518-4C37-B8EE-0B8E84253072}" dt="2021-10-22T09:18:24.703" v="201" actId="1076"/>
          <ac:spMkLst>
            <pc:docMk/>
            <pc:sldMk cId="0" sldId="269"/>
            <ac:spMk id="3" creationId="{00000000-0000-0000-0000-000000000000}"/>
          </ac:spMkLst>
        </pc:spChg>
        <pc:grpChg chg="del">
          <ac:chgData name="Manolis Kiagias" userId="c3565f1950a8e34f" providerId="LiveId" clId="{F10313A1-1518-4C37-B8EE-0B8E84253072}" dt="2021-10-22T09:13:28.376" v="62" actId="478"/>
          <ac:grpSpMkLst>
            <pc:docMk/>
            <pc:sldMk cId="0" sldId="269"/>
            <ac:grpSpMk id="8" creationId="{00000000-0000-0000-0000-000000000000}"/>
          </ac:grpSpMkLst>
        </pc:grpChg>
        <pc:picChg chg="mod">
          <ac:chgData name="Manolis Kiagias" userId="c3565f1950a8e34f" providerId="LiveId" clId="{F10313A1-1518-4C37-B8EE-0B8E84253072}" dt="2021-10-22T09:18:33.528" v="203" actId="1076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Manolis Kiagias" userId="c3565f1950a8e34f" providerId="LiveId" clId="{F10313A1-1518-4C37-B8EE-0B8E84253072}" dt="2021-10-22T09:13:24.636" v="59" actId="478"/>
          <ac:picMkLst>
            <pc:docMk/>
            <pc:sldMk cId="0" sldId="269"/>
            <ac:picMk id="12" creationId="{00000000-0000-0000-0000-000000000000}"/>
          </ac:picMkLst>
        </pc:picChg>
        <pc:picChg chg="add mod">
          <ac:chgData name="Manolis Kiagias" userId="c3565f1950a8e34f" providerId="LiveId" clId="{F10313A1-1518-4C37-B8EE-0B8E84253072}" dt="2021-10-22T09:23:17.123" v="213" actId="1076"/>
          <ac:picMkLst>
            <pc:docMk/>
            <pc:sldMk cId="0" sldId="269"/>
            <ac:picMk id="14" creationId="{A4F4B422-390B-4BDF-B29C-73A66C023DA6}"/>
          </ac:picMkLst>
        </pc:picChg>
        <pc:picChg chg="add mod">
          <ac:chgData name="Manolis Kiagias" userId="c3565f1950a8e34f" providerId="LiveId" clId="{F10313A1-1518-4C37-B8EE-0B8E84253072}" dt="2021-10-22T09:23:15.164" v="212" actId="1076"/>
          <ac:picMkLst>
            <pc:docMk/>
            <pc:sldMk cId="0" sldId="269"/>
            <ac:picMk id="16" creationId="{C30972D7-DFF5-4036-93AE-54BF1E69E583}"/>
          </ac:picMkLst>
        </pc:picChg>
        <pc:cxnChg chg="del">
          <ac:chgData name="Manolis Kiagias" userId="c3565f1950a8e34f" providerId="LiveId" clId="{F10313A1-1518-4C37-B8EE-0B8E84253072}" dt="2021-10-22T09:15:27.166" v="89" actId="478"/>
          <ac:cxnSpMkLst>
            <pc:docMk/>
            <pc:sldMk cId="0" sldId="269"/>
            <ac:cxnSpMk id="5" creationId="{00000000-0000-0000-0000-000000000000}"/>
          </ac:cxnSpMkLst>
        </pc:cxnChg>
        <pc:cxnChg chg="del">
          <ac:chgData name="Manolis Kiagias" userId="c3565f1950a8e34f" providerId="LiveId" clId="{F10313A1-1518-4C37-B8EE-0B8E84253072}" dt="2021-10-22T09:13:27.091" v="61" actId="478"/>
          <ac:cxnSpMkLst>
            <pc:docMk/>
            <pc:sldMk cId="0" sldId="269"/>
            <ac:cxnSpMk id="6" creationId="{00000000-0000-0000-0000-000000000000}"/>
          </ac:cxnSpMkLst>
        </pc:cxnChg>
        <pc:cxnChg chg="del">
          <ac:chgData name="Manolis Kiagias" userId="c3565f1950a8e34f" providerId="LiveId" clId="{F10313A1-1518-4C37-B8EE-0B8E84253072}" dt="2021-10-22T09:13:25.611" v="60" actId="478"/>
          <ac:cxnSpMkLst>
            <pc:docMk/>
            <pc:sldMk cId="0" sldId="269"/>
            <ac:cxnSpMk id="7" creationId="{00000000-0000-0000-0000-000000000000}"/>
          </ac:cxnSpMkLst>
        </pc:cxnChg>
      </pc:sldChg>
      <pc:sldChg chg="delSp modSp mod">
        <pc:chgData name="Manolis Kiagias" userId="c3565f1950a8e34f" providerId="LiveId" clId="{F10313A1-1518-4C37-B8EE-0B8E84253072}" dt="2021-10-22T09:23:32.116" v="215" actId="478"/>
        <pc:sldMkLst>
          <pc:docMk/>
          <pc:sldMk cId="0" sldId="274"/>
        </pc:sldMkLst>
        <pc:spChg chg="mod">
          <ac:chgData name="Manolis Kiagias" userId="c3565f1950a8e34f" providerId="LiveId" clId="{F10313A1-1518-4C37-B8EE-0B8E84253072}" dt="2021-10-22T09:08:51.186" v="56" actId="20577"/>
          <ac:spMkLst>
            <pc:docMk/>
            <pc:sldMk cId="0" sldId="274"/>
            <ac:spMk id="2" creationId="{00000000-0000-0000-0000-000000000000}"/>
          </ac:spMkLst>
        </pc:spChg>
        <pc:spChg chg="del">
          <ac:chgData name="Manolis Kiagias" userId="c3565f1950a8e34f" providerId="LiveId" clId="{F10313A1-1518-4C37-B8EE-0B8E84253072}" dt="2021-10-22T09:23:32.116" v="215" actId="478"/>
          <ac:spMkLst>
            <pc:docMk/>
            <pc:sldMk cId="0" sldId="274"/>
            <ac:spMk id="14" creationId="{195D74C9-019D-4DC8-9900-02CD958B6D8E}"/>
          </ac:spMkLst>
        </pc:spChg>
        <pc:spChg chg="del">
          <ac:chgData name="Manolis Kiagias" userId="c3565f1950a8e34f" providerId="LiveId" clId="{F10313A1-1518-4C37-B8EE-0B8E84253072}" dt="2021-10-22T09:18:16.232" v="200" actId="478"/>
          <ac:spMkLst>
            <pc:docMk/>
            <pc:sldMk cId="0" sldId="274"/>
            <ac:spMk id="16" creationId="{E4A85CEB-7310-4C07-9C89-37713B92EADD}"/>
          </ac:spMkLst>
        </pc:spChg>
        <pc:picChg chg="mod">
          <ac:chgData name="Manolis Kiagias" userId="c3565f1950a8e34f" providerId="LiveId" clId="{F10313A1-1518-4C37-B8EE-0B8E84253072}" dt="2021-10-22T09:23:28.610" v="214" actId="1076"/>
          <ac:picMkLst>
            <pc:docMk/>
            <pc:sldMk cId="0" sldId="274"/>
            <ac:picMk id="15" creationId="{9A2F1855-2C43-4F69-AD96-3EA89C219BFB}"/>
          </ac:picMkLst>
        </pc:picChg>
      </pc:sldChg>
      <pc:sldChg chg="modSp mod">
        <pc:chgData name="Manolis Kiagias" userId="c3565f1950a8e34f" providerId="LiveId" clId="{F10313A1-1518-4C37-B8EE-0B8E84253072}" dt="2021-10-22T09:35:14.085" v="417" actId="20577"/>
        <pc:sldMkLst>
          <pc:docMk/>
          <pc:sldMk cId="2549431524" sldId="286"/>
        </pc:sldMkLst>
        <pc:spChg chg="mod">
          <ac:chgData name="Manolis Kiagias" userId="c3565f1950a8e34f" providerId="LiveId" clId="{F10313A1-1518-4C37-B8EE-0B8E84253072}" dt="2021-10-22T09:34:15.587" v="356" actId="20577"/>
          <ac:spMkLst>
            <pc:docMk/>
            <pc:sldMk cId="2549431524" sldId="286"/>
            <ac:spMk id="3" creationId="{59491163-93CA-449E-8BAD-43B2ED25A17F}"/>
          </ac:spMkLst>
        </pc:spChg>
        <pc:spChg chg="mod">
          <ac:chgData name="Manolis Kiagias" userId="c3565f1950a8e34f" providerId="LiveId" clId="{F10313A1-1518-4C37-B8EE-0B8E84253072}" dt="2021-10-22T09:35:14.085" v="417" actId="20577"/>
          <ac:spMkLst>
            <pc:docMk/>
            <pc:sldMk cId="2549431524" sldId="286"/>
            <ac:spMk id="4" creationId="{C1A898BF-AD83-4731-A869-69F4E24EEB1C}"/>
          </ac:spMkLst>
        </pc:spChg>
      </pc:sldChg>
      <pc:sldChg chg="addSp modSp mod">
        <pc:chgData name="Manolis Kiagias" userId="c3565f1950a8e34f" providerId="LiveId" clId="{F10313A1-1518-4C37-B8EE-0B8E84253072}" dt="2021-10-22T09:25:58.819" v="234" actId="20577"/>
        <pc:sldMkLst>
          <pc:docMk/>
          <pc:sldMk cId="149048342" sldId="287"/>
        </pc:sldMkLst>
        <pc:spChg chg="add mod">
          <ac:chgData name="Manolis Kiagias" userId="c3565f1950a8e34f" providerId="LiveId" clId="{F10313A1-1518-4C37-B8EE-0B8E84253072}" dt="2021-10-22T09:25:58.819" v="234" actId="20577"/>
          <ac:spMkLst>
            <pc:docMk/>
            <pc:sldMk cId="149048342" sldId="287"/>
            <ac:spMk id="9" creationId="{A07B102E-BF14-4926-843E-C259FF049142}"/>
          </ac:spMkLst>
        </pc:spChg>
      </pc:sldChg>
      <pc:sldChg chg="addSp modSp mod">
        <pc:chgData name="Manolis Kiagias" userId="c3565f1950a8e34f" providerId="LiveId" clId="{F10313A1-1518-4C37-B8EE-0B8E84253072}" dt="2021-10-22T09:26:12.651" v="249" actId="20577"/>
        <pc:sldMkLst>
          <pc:docMk/>
          <pc:sldMk cId="0" sldId="288"/>
        </pc:sldMkLst>
        <pc:spChg chg="add mod">
          <ac:chgData name="Manolis Kiagias" userId="c3565f1950a8e34f" providerId="LiveId" clId="{F10313A1-1518-4C37-B8EE-0B8E84253072}" dt="2021-10-22T09:26:12.651" v="249" actId="20577"/>
          <ac:spMkLst>
            <pc:docMk/>
            <pc:sldMk cId="0" sldId="288"/>
            <ac:spMk id="3" creationId="{2CB2ECCA-1D74-4438-B255-126528D8AFE1}"/>
          </ac:spMkLst>
        </pc:spChg>
      </pc:sldChg>
      <pc:sldChg chg="addSp modSp mod">
        <pc:chgData name="Manolis Kiagias" userId="c3565f1950a8e34f" providerId="LiveId" clId="{F10313A1-1518-4C37-B8EE-0B8E84253072}" dt="2021-10-22T09:26:46.466" v="269" actId="1076"/>
        <pc:sldMkLst>
          <pc:docMk/>
          <pc:sldMk cId="0" sldId="289"/>
        </pc:sldMkLst>
        <pc:spChg chg="add mod">
          <ac:chgData name="Manolis Kiagias" userId="c3565f1950a8e34f" providerId="LiveId" clId="{F10313A1-1518-4C37-B8EE-0B8E84253072}" dt="2021-10-22T09:26:46.466" v="269" actId="1076"/>
          <ac:spMkLst>
            <pc:docMk/>
            <pc:sldMk cId="0" sldId="289"/>
            <ac:spMk id="10" creationId="{D3D45118-1670-4AC9-B053-F8F472E98EBB}"/>
          </ac:spMkLst>
        </pc:spChg>
      </pc:sldChg>
      <pc:sldChg chg="addSp modSp add mod">
        <pc:chgData name="Manolis Kiagias" userId="c3565f1950a8e34f" providerId="LiveId" clId="{F10313A1-1518-4C37-B8EE-0B8E84253072}" dt="2021-10-22T09:32:13.389" v="337" actId="1076"/>
        <pc:sldMkLst>
          <pc:docMk/>
          <pc:sldMk cId="406487845" sldId="292"/>
        </pc:sldMkLst>
        <pc:spChg chg="mod">
          <ac:chgData name="Manolis Kiagias" userId="c3565f1950a8e34f" providerId="LiveId" clId="{F10313A1-1518-4C37-B8EE-0B8E84253072}" dt="2021-10-22T09:32:13.389" v="337" actId="1076"/>
          <ac:spMkLst>
            <pc:docMk/>
            <pc:sldMk cId="406487845" sldId="292"/>
            <ac:spMk id="3" creationId="{75AEAF26-FF0F-46B2-B259-159680DE8054}"/>
          </ac:spMkLst>
        </pc:spChg>
        <pc:spChg chg="mod">
          <ac:chgData name="Manolis Kiagias" userId="c3565f1950a8e34f" providerId="LiveId" clId="{F10313A1-1518-4C37-B8EE-0B8E84253072}" dt="2021-10-22T09:32:11.757" v="336" actId="14100"/>
          <ac:spMkLst>
            <pc:docMk/>
            <pc:sldMk cId="406487845" sldId="292"/>
            <ac:spMk id="8" creationId="{078610E3-2520-492B-B7BC-6ECDF78D39B1}"/>
          </ac:spMkLst>
        </pc:spChg>
        <pc:spChg chg="add mod">
          <ac:chgData name="Manolis Kiagias" userId="c3565f1950a8e34f" providerId="LiveId" clId="{F10313A1-1518-4C37-B8EE-0B8E84253072}" dt="2021-10-22T09:31:52.556" v="332" actId="20577"/>
          <ac:spMkLst>
            <pc:docMk/>
            <pc:sldMk cId="406487845" sldId="292"/>
            <ac:spMk id="9" creationId="{6259000A-119A-4C22-92EF-CF94880EA26C}"/>
          </ac:spMkLst>
        </pc:spChg>
        <pc:grpChg chg="mod">
          <ac:chgData name="Manolis Kiagias" userId="c3565f1950a8e34f" providerId="LiveId" clId="{F10313A1-1518-4C37-B8EE-0B8E84253072}" dt="2021-10-22T09:32:13.389" v="337" actId="1076"/>
          <ac:grpSpMkLst>
            <pc:docMk/>
            <pc:sldMk cId="406487845" sldId="292"/>
            <ac:grpSpMk id="4" creationId="{DCE8AEE5-E091-4227-8F53-E77EB0866F30}"/>
          </ac:grpSpMkLst>
        </pc:grp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46" creationId="{F73AB37D-376C-49C1-BC4F-1E33447AC607}"/>
          </ac:picMkLst>
        </pc:pic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48" creationId="{9E0B4198-A20C-42B1-A60C-769F42245F6F}"/>
          </ac:picMkLst>
        </pc:pic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50" creationId="{FBE34131-A358-4E52-9DAA-25F9DB8EEF5E}"/>
          </ac:picMkLst>
        </pc:picChg>
      </pc:sldChg>
      <pc:sldChg chg="delSp modSp mod">
        <pc:chgData name="Manolis Kiagias" userId="c3565f1950a8e34f" providerId="LiveId" clId="{F10313A1-1518-4C37-B8EE-0B8E84253072}" dt="2021-10-22T09:33:50.312" v="344"/>
        <pc:sldMkLst>
          <pc:docMk/>
          <pc:sldMk cId="1737426338" sldId="294"/>
        </pc:sldMkLst>
        <pc:spChg chg="mod">
          <ac:chgData name="Manolis Kiagias" userId="c3565f1950a8e34f" providerId="LiveId" clId="{F10313A1-1518-4C37-B8EE-0B8E84253072}" dt="2021-10-22T09:32:33.575" v="341" actId="1076"/>
          <ac:spMkLst>
            <pc:docMk/>
            <pc:sldMk cId="1737426338" sldId="294"/>
            <ac:spMk id="3" creationId="{DF2C4406-5806-41A0-8C18-0984BF3E9EB2}"/>
          </ac:spMkLst>
        </pc:spChg>
        <pc:picChg chg="del">
          <ac:chgData name="Manolis Kiagias" userId="c3565f1950a8e34f" providerId="LiveId" clId="{F10313A1-1518-4C37-B8EE-0B8E84253072}" dt="2021-10-22T09:33:50.312" v="344"/>
          <ac:picMkLst>
            <pc:docMk/>
            <pc:sldMk cId="1737426338" sldId="294"/>
            <ac:picMk id="4" creationId="{B36CD552-BCA0-4842-B72F-2935C136CC4B}"/>
          </ac:picMkLst>
        </pc:picChg>
        <pc:picChg chg="mod">
          <ac:chgData name="Manolis Kiagias" userId="c3565f1950a8e34f" providerId="LiveId" clId="{F10313A1-1518-4C37-B8EE-0B8E84253072}" dt="2021-10-22T09:32:43.777" v="343" actId="1076"/>
          <ac:picMkLst>
            <pc:docMk/>
            <pc:sldMk cId="1737426338" sldId="294"/>
            <ac:picMk id="3074" creationId="{D9CFD47A-B63E-47C0-9DF4-8BEED03C1C1D}"/>
          </ac:picMkLst>
        </pc:picChg>
      </pc:sldChg>
      <pc:sldChg chg="modSp mod">
        <pc:chgData name="Manolis Kiagias" userId="c3565f1950a8e34f" providerId="LiveId" clId="{F10313A1-1518-4C37-B8EE-0B8E84253072}" dt="2021-10-22T09:36:42.854" v="448" actId="20577"/>
        <pc:sldMkLst>
          <pc:docMk/>
          <pc:sldMk cId="0" sldId="295"/>
        </pc:sldMkLst>
        <pc:spChg chg="mod">
          <ac:chgData name="Manolis Kiagias" userId="c3565f1950a8e34f" providerId="LiveId" clId="{F10313A1-1518-4C37-B8EE-0B8E84253072}" dt="2021-10-22T09:36:42.854" v="448" actId="20577"/>
          <ac:spMkLst>
            <pc:docMk/>
            <pc:sldMk cId="0" sldId="295"/>
            <ac:spMk id="4" creationId="{CDB3B79E-C694-4C49-A373-391EC6CAD3D6}"/>
          </ac:spMkLst>
        </pc:spChg>
      </pc:sldChg>
      <pc:sldChg chg="addSp delSp modSp add mod">
        <pc:chgData name="Manolis Kiagias" userId="c3565f1950a8e34f" providerId="LiveId" clId="{F10313A1-1518-4C37-B8EE-0B8E84253072}" dt="2021-10-22T09:38:06.531" v="473" actId="1076"/>
        <pc:sldMkLst>
          <pc:docMk/>
          <pc:sldMk cId="553365515" sldId="296"/>
        </pc:sldMkLst>
        <pc:spChg chg="mod">
          <ac:chgData name="Manolis Kiagias" userId="c3565f1950a8e34f" providerId="LiveId" clId="{F10313A1-1518-4C37-B8EE-0B8E84253072}" dt="2021-10-22T09:37:13.417" v="466" actId="20577"/>
          <ac:spMkLst>
            <pc:docMk/>
            <pc:sldMk cId="553365515" sldId="296"/>
            <ac:spMk id="4" creationId="{CDB3B79E-C694-4C49-A373-391EC6CAD3D6}"/>
          </ac:spMkLst>
        </pc:spChg>
        <pc:picChg chg="del">
          <ac:chgData name="Manolis Kiagias" userId="c3565f1950a8e34f" providerId="LiveId" clId="{F10313A1-1518-4C37-B8EE-0B8E84253072}" dt="2021-10-22T09:37:04.108" v="450" actId="478"/>
          <ac:picMkLst>
            <pc:docMk/>
            <pc:sldMk cId="553365515" sldId="296"/>
            <ac:picMk id="3" creationId="{19CC34CA-4068-4836-A2F8-F2D8C46662C8}"/>
          </ac:picMkLst>
        </pc:picChg>
        <pc:picChg chg="add mod">
          <ac:chgData name="Manolis Kiagias" userId="c3565f1950a8e34f" providerId="LiveId" clId="{F10313A1-1518-4C37-B8EE-0B8E84253072}" dt="2021-10-22T09:38:06.531" v="473" actId="1076"/>
          <ac:picMkLst>
            <pc:docMk/>
            <pc:sldMk cId="553365515" sldId="296"/>
            <ac:picMk id="5" creationId="{BBBC9B9A-4140-4C4F-8F74-AEC05B19B5F8}"/>
          </ac:picMkLst>
        </pc:picChg>
      </pc:sldChg>
      <pc:sldChg chg="addSp delSp modSp mod delAnim">
        <pc:chgData name="Manolis Kiagias" userId="c3565f1950a8e34f" providerId="LiveId" clId="{F10313A1-1518-4C37-B8EE-0B8E84253072}" dt="2021-10-22T09:47:57.308" v="649"/>
        <pc:sldMkLst>
          <pc:docMk/>
          <pc:sldMk cId="0" sldId="297"/>
        </pc:sldMkLst>
        <pc:spChg chg="add mod">
          <ac:chgData name="Manolis Kiagias" userId="c3565f1950a8e34f" providerId="LiveId" clId="{F10313A1-1518-4C37-B8EE-0B8E84253072}" dt="2021-10-22T09:43:15.775" v="542" actId="164"/>
          <ac:spMkLst>
            <pc:docMk/>
            <pc:sldMk cId="0" sldId="297"/>
            <ac:spMk id="13" creationId="{267A4622-7ECC-4FB9-B2CC-7F34294E2E62}"/>
          </ac:spMkLst>
        </pc:spChg>
        <pc:spChg chg="del mod">
          <ac:chgData name="Manolis Kiagias" userId="c3565f1950a8e34f" providerId="LiveId" clId="{F10313A1-1518-4C37-B8EE-0B8E84253072}" dt="2021-10-22T09:40:26.051" v="514" actId="478"/>
          <ac:spMkLst>
            <pc:docMk/>
            <pc:sldMk cId="0" sldId="297"/>
            <ac:spMk id="28" creationId="{EAADC060-E63B-4EDB-B16D-9D8AB5D96574}"/>
          </ac:spMkLst>
        </pc:spChg>
        <pc:spChg chg="mod">
          <ac:chgData name="Manolis Kiagias" userId="c3565f1950a8e34f" providerId="LiveId" clId="{F10313A1-1518-4C37-B8EE-0B8E84253072}" dt="2021-10-22T09:43:20.318" v="544" actId="1076"/>
          <ac:spMkLst>
            <pc:docMk/>
            <pc:sldMk cId="0" sldId="297"/>
            <ac:spMk id="29" creationId="{F8CCBBF4-E1A7-4869-B178-ECE6F5A1F516}"/>
          </ac:spMkLst>
        </pc:spChg>
        <pc:spChg chg="mod">
          <ac:chgData name="Manolis Kiagias" userId="c3565f1950a8e34f" providerId="LiveId" clId="{F10313A1-1518-4C37-B8EE-0B8E84253072}" dt="2021-10-22T09:40:31.950" v="516" actId="1076"/>
          <ac:spMkLst>
            <pc:docMk/>
            <pc:sldMk cId="0" sldId="297"/>
            <ac:spMk id="30" creationId="{19DF9E66-A5DE-402C-B57F-DED70C381710}"/>
          </ac:spMkLst>
        </pc:spChg>
        <pc:spChg chg="del">
          <ac:chgData name="Manolis Kiagias" userId="c3565f1950a8e34f" providerId="LiveId" clId="{F10313A1-1518-4C37-B8EE-0B8E84253072}" dt="2021-10-22T09:39:57.604" v="503" actId="478"/>
          <ac:spMkLst>
            <pc:docMk/>
            <pc:sldMk cId="0" sldId="297"/>
            <ac:spMk id="34" creationId="{0E44304B-4EA1-480F-BE3A-DA643A29B5FF}"/>
          </ac:spMkLst>
        </pc:spChg>
        <pc:spChg chg="del">
          <ac:chgData name="Manolis Kiagias" userId="c3565f1950a8e34f" providerId="LiveId" clId="{F10313A1-1518-4C37-B8EE-0B8E84253072}" dt="2021-10-22T09:40:03.562" v="506" actId="478"/>
          <ac:spMkLst>
            <pc:docMk/>
            <pc:sldMk cId="0" sldId="297"/>
            <ac:spMk id="35" creationId="{37F211E7-52C7-43A4-9F63-82F4AB11C55B}"/>
          </ac:spMkLst>
        </pc:spChg>
        <pc:spChg chg="del">
          <ac:chgData name="Manolis Kiagias" userId="c3565f1950a8e34f" providerId="LiveId" clId="{F10313A1-1518-4C37-B8EE-0B8E84253072}" dt="2021-10-22T09:40:05.145" v="507" actId="478"/>
          <ac:spMkLst>
            <pc:docMk/>
            <pc:sldMk cId="0" sldId="297"/>
            <ac:spMk id="36" creationId="{71142D97-D54F-4EB9-9AB9-1E9C1DB009E0}"/>
          </ac:spMkLst>
        </pc:spChg>
        <pc:spChg chg="mod">
          <ac:chgData name="Manolis Kiagias" userId="c3565f1950a8e34f" providerId="LiveId" clId="{F10313A1-1518-4C37-B8EE-0B8E84253072}" dt="2021-10-22T09:39:53.873" v="502" actId="20577"/>
          <ac:spMkLst>
            <pc:docMk/>
            <pc:sldMk cId="0" sldId="297"/>
            <ac:spMk id="50" creationId="{534F1B19-9F9C-4618-947D-DEE34B393141}"/>
          </ac:spMkLst>
        </pc:spChg>
        <pc:spChg chg="mod">
          <ac:chgData name="Manolis Kiagias" userId="c3565f1950a8e34f" providerId="LiveId" clId="{F10313A1-1518-4C37-B8EE-0B8E84253072}" dt="2021-10-22T09:44:00.333" v="556" actId="164"/>
          <ac:spMkLst>
            <pc:docMk/>
            <pc:sldMk cId="0" sldId="297"/>
            <ac:spMk id="16392" creationId="{C0E056A4-7DA5-4172-A72C-818A539B6116}"/>
          </ac:spMkLst>
        </pc:spChg>
        <pc:grpChg chg="add mod">
          <ac:chgData name="Manolis Kiagias" userId="c3565f1950a8e34f" providerId="LiveId" clId="{F10313A1-1518-4C37-B8EE-0B8E84253072}" dt="2021-10-22T09:44:06.946" v="558" actId="1076"/>
          <ac:grpSpMkLst>
            <pc:docMk/>
            <pc:sldMk cId="0" sldId="297"/>
            <ac:grpSpMk id="6" creationId="{40C6944E-77CE-469D-9D14-DBDEF47ED04E}"/>
          </ac:grpSpMkLst>
        </pc:grpChg>
        <pc:grpChg chg="add mod">
          <ac:chgData name="Manolis Kiagias" userId="c3565f1950a8e34f" providerId="LiveId" clId="{F10313A1-1518-4C37-B8EE-0B8E84253072}" dt="2021-10-22T09:44:09.875" v="559" actId="1076"/>
          <ac:grpSpMkLst>
            <pc:docMk/>
            <pc:sldMk cId="0" sldId="297"/>
            <ac:grpSpMk id="7" creationId="{B6B2295B-B02D-4911-93E7-222D3726F5E1}"/>
          </ac:grpSpMkLst>
        </pc:grpChg>
        <pc:grpChg chg="del">
          <ac:chgData name="Manolis Kiagias" userId="c3565f1950a8e34f" providerId="LiveId" clId="{F10313A1-1518-4C37-B8EE-0B8E84253072}" dt="2021-10-22T09:40:16.057" v="511" actId="478"/>
          <ac:grpSpMkLst>
            <pc:docMk/>
            <pc:sldMk cId="0" sldId="297"/>
            <ac:grpSpMk id="38" creationId="{6A355433-07B0-4130-87FB-26BF371961AD}"/>
          </ac:grpSpMkLst>
        </pc:grpChg>
        <pc:picChg chg="add mod modCrop">
          <ac:chgData name="Manolis Kiagias" userId="c3565f1950a8e34f" providerId="LiveId" clId="{F10313A1-1518-4C37-B8EE-0B8E84253072}" dt="2021-10-22T09:43:15.775" v="542" actId="164"/>
          <ac:picMkLst>
            <pc:docMk/>
            <pc:sldMk cId="0" sldId="297"/>
            <ac:picMk id="3" creationId="{BC439AF3-860D-4059-BB0C-2F51DB9D610E}"/>
          </ac:picMkLst>
        </pc:picChg>
        <pc:picChg chg="add mod">
          <ac:chgData name="Manolis Kiagias" userId="c3565f1950a8e34f" providerId="LiveId" clId="{F10313A1-1518-4C37-B8EE-0B8E84253072}" dt="2021-10-22T09:44:00.333" v="556" actId="164"/>
          <ac:picMkLst>
            <pc:docMk/>
            <pc:sldMk cId="0" sldId="297"/>
            <ac:picMk id="5" creationId="{46EA290F-8ECF-4631-BD71-9E304F66AFD7}"/>
          </ac:picMkLst>
        </pc:picChg>
        <pc:picChg chg="del">
          <ac:chgData name="Manolis Kiagias" userId="c3565f1950a8e34f" providerId="LiveId" clId="{F10313A1-1518-4C37-B8EE-0B8E84253072}" dt="2021-10-22T09:47:57.308" v="649"/>
          <ac:picMkLst>
            <pc:docMk/>
            <pc:sldMk cId="0" sldId="297"/>
            <ac:picMk id="20" creationId="{A5B72767-0851-407C-A4FC-728B2774F7DE}"/>
          </ac:picMkLst>
        </pc:picChg>
      </pc:sldChg>
      <pc:sldChg chg="modSp mod modNotes">
        <pc:chgData name="Manolis Kiagias" userId="c3565f1950a8e34f" providerId="LiveId" clId="{F10313A1-1518-4C37-B8EE-0B8E84253072}" dt="2021-10-22T09:48:23.438" v="651" actId="1076"/>
        <pc:sldMkLst>
          <pc:docMk/>
          <pc:sldMk cId="0" sldId="298"/>
        </pc:sldMkLst>
        <pc:picChg chg="mod">
          <ac:chgData name="Manolis Kiagias" userId="c3565f1950a8e34f" providerId="LiveId" clId="{F10313A1-1518-4C37-B8EE-0B8E84253072}" dt="2021-10-22T09:48:23.438" v="651" actId="1076"/>
          <ac:picMkLst>
            <pc:docMk/>
            <pc:sldMk cId="0" sldId="298"/>
            <ac:picMk id="2" creationId="{62B80DE3-86AC-49CC-9E69-E222BE69C9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12925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DFFD9-FBBE-4EF0-A8A0-24CFC446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EB651-FC3C-4259-A9A6-7ED3A8F730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0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3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6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1F50-8184-44D9-8BA9-39D985F1A1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8CAC-7312-425F-8A69-050351FC2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49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31999" y="5433135"/>
            <a:ext cx="8348398" cy="920868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</a:t>
            </a:r>
            <a:r>
              <a:rPr lang="el-GR" sz="3200" dirty="0" err="1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schoolspace.chania</a:t>
            </a:r>
            <a:endParaRPr lang="el-GR" sz="3200" dirty="0">
              <a:solidFill>
                <a:srgbClr val="FFFF00"/>
              </a:solidFill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979286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Εισαγωγή στα Ηλεκτρονικά Εξαρτήματα και την Ηλεκτρονική Επιστήμη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973061" y="875804"/>
            <a:ext cx="5197876" cy="4798380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8610E3-2520-492B-B7BC-6ECDF78D39B1}"/>
              </a:ext>
            </a:extLst>
          </p:cNvPr>
          <p:cNvSpPr/>
          <p:nvPr/>
        </p:nvSpPr>
        <p:spPr>
          <a:xfrm>
            <a:off x="235257" y="5770746"/>
            <a:ext cx="8673485" cy="9185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Ολοκληρωμένα Κυκλώματα (</a:t>
            </a:r>
            <a:r>
              <a:rPr lang="en-US" sz="2400" dirty="0"/>
              <a:t>ICs)</a:t>
            </a:r>
          </a:p>
          <a:p>
            <a:pPr algn="ctr"/>
            <a:r>
              <a:rPr lang="el-GR" sz="2400" dirty="0"/>
              <a:t>Περιέχουν δεκάδες ως και δις εξαρτήματα σε ένα μικρό κέλυφος!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259000A-119A-4C22-92EF-CF94880EA26C}"/>
              </a:ext>
            </a:extLst>
          </p:cNvPr>
          <p:cNvSpPr txBox="1"/>
          <p:nvPr/>
        </p:nvSpPr>
        <p:spPr>
          <a:xfrm>
            <a:off x="158749" y="-139336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Ολοκληρωμένα Κυκλώματα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0353C-A10A-4187-B444-483C5AD4A533}"/>
              </a:ext>
            </a:extLst>
          </p:cNvPr>
          <p:cNvSpPr/>
          <p:nvPr/>
        </p:nvSpPr>
        <p:spPr>
          <a:xfrm>
            <a:off x="79900" y="319596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920360C7-375F-49FA-B958-D655108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831956"/>
            <a:ext cx="2857500" cy="1838325"/>
          </a:xfrm>
          <a:prstGeom prst="rect">
            <a:avLst/>
          </a:prstGeom>
          <a:noFill/>
        </p:spPr>
      </p:pic>
      <p:pic>
        <p:nvPicPr>
          <p:cNvPr id="1028" name="Picture 4" descr="Αποτέλεσμα εικόνας για resistor">
            <a:extLst>
              <a:ext uri="{FF2B5EF4-FFF2-40B4-BE49-F238E27FC236}">
                <a16:creationId xmlns:a16="http://schemas.microsoft.com/office/drawing/2014/main" id="{03635356-9860-4D7A-BA6D-BF3C5AB9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289542" y="1219335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diode">
            <a:extLst>
              <a:ext uri="{FF2B5EF4-FFF2-40B4-BE49-F238E27FC236}">
                <a16:creationId xmlns:a16="http://schemas.microsoft.com/office/drawing/2014/main" id="{CFDFDFDD-6B0F-49DB-8A7E-B06BFB7F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3535532"/>
            <a:ext cx="3918568" cy="29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Αποτέλεσμα εικόνας για capacitor">
            <a:extLst>
              <a:ext uri="{FF2B5EF4-FFF2-40B4-BE49-F238E27FC236}">
                <a16:creationId xmlns:a16="http://schemas.microsoft.com/office/drawing/2014/main" id="{CF2824AA-635D-44F9-85E6-09C1F66F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6" y="3535532"/>
            <a:ext cx="3918568" cy="22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26D4F5-CE00-43DE-AB42-CF565AAD9DA8}"/>
              </a:ext>
            </a:extLst>
          </p:cNvPr>
          <p:cNvSpPr/>
          <p:nvPr/>
        </p:nvSpPr>
        <p:spPr>
          <a:xfrm>
            <a:off x="1003177" y="2814221"/>
            <a:ext cx="2636668" cy="55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  <a:endParaRPr lang="el-G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AE06C-142B-4486-959A-0FA693E4364C}"/>
              </a:ext>
            </a:extLst>
          </p:cNvPr>
          <p:cNvSpPr/>
          <p:nvPr/>
        </p:nvSpPr>
        <p:spPr>
          <a:xfrm>
            <a:off x="5907167" y="2814221"/>
            <a:ext cx="2636668" cy="5513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Αντίσταση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1DBE8F-8B32-4A0F-92F7-BF3C53A96CC6}"/>
              </a:ext>
            </a:extLst>
          </p:cNvPr>
          <p:cNvSpPr/>
          <p:nvPr/>
        </p:nvSpPr>
        <p:spPr>
          <a:xfrm>
            <a:off x="1003177" y="5647401"/>
            <a:ext cx="2636668" cy="5513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Δίοδος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1B586-4CD4-4359-BA65-E30EC51CD159}"/>
              </a:ext>
            </a:extLst>
          </p:cNvPr>
          <p:cNvSpPr/>
          <p:nvPr/>
        </p:nvSpPr>
        <p:spPr>
          <a:xfrm>
            <a:off x="5907167" y="5640534"/>
            <a:ext cx="2636668" cy="5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Πυκνωτής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19E2-8DB1-4359-8FC3-A61B268D27D3}"/>
              </a:ext>
            </a:extLst>
          </p:cNvPr>
          <p:cNvSpPr/>
          <p:nvPr/>
        </p:nvSpPr>
        <p:spPr>
          <a:xfrm>
            <a:off x="3396412" y="3206310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Hole</a:t>
            </a:r>
          </a:p>
          <a:p>
            <a:pPr algn="ctr"/>
            <a:r>
              <a:rPr lang="el-GR" dirty="0"/>
              <a:t>Τεχνολογία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Αποτέλεσμα εικόνας για smd transistor finger">
            <a:extLst>
              <a:ext uri="{FF2B5EF4-FFF2-40B4-BE49-F238E27FC236}">
                <a16:creationId xmlns:a16="http://schemas.microsoft.com/office/drawing/2014/main" id="{D9CFD47A-B63E-47C0-9DF4-8BEED03C1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26816" r="12719" b="7145"/>
          <a:stretch/>
        </p:blipFill>
        <p:spPr bwMode="auto">
          <a:xfrm>
            <a:off x="1407110" y="679142"/>
            <a:ext cx="6474879" cy="45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2C4406-5806-41A0-8C18-0984BF3E9EB2}"/>
              </a:ext>
            </a:extLst>
          </p:cNvPr>
          <p:cNvSpPr/>
          <p:nvPr/>
        </p:nvSpPr>
        <p:spPr>
          <a:xfrm>
            <a:off x="1859871" y="5797118"/>
            <a:ext cx="5712782" cy="719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Τα εξαρτήματα τεχνολογίας </a:t>
            </a:r>
            <a:r>
              <a:rPr lang="en-US" dirty="0"/>
              <a:t>SMD</a:t>
            </a:r>
            <a:r>
              <a:rPr lang="el-GR" dirty="0"/>
              <a:t> δεν μπορούν</a:t>
            </a:r>
          </a:p>
          <a:p>
            <a:pPr algn="ctr"/>
            <a:r>
              <a:rPr lang="el-GR" dirty="0"/>
              <a:t> να χρησιμοποιηθούν εύκολα σε πειράματα!</a:t>
            </a:r>
          </a:p>
        </p:txBody>
      </p:sp>
    </p:spTree>
    <p:extLst>
      <p:ext uri="{BB962C8B-B14F-4D97-AF65-F5344CB8AC3E}">
        <p14:creationId xmlns:p14="http://schemas.microsoft.com/office/powerpoint/2010/main" val="1737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C34CA-4068-4836-A2F8-F2D8C46662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071720"/>
            <a:ext cx="7825680" cy="5408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Μικροελεγκτές / </a:t>
            </a:r>
            <a:r>
              <a:rPr lang="en-US" sz="2800" dirty="0"/>
              <a:t>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Μικροελεγκτές / </a:t>
            </a:r>
            <a:r>
              <a:rPr lang="en-US" sz="2800" dirty="0"/>
              <a:t>Raspberry Pico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BBC9B9A-4140-4C4F-8F74-AEC05B19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5" y="1233258"/>
            <a:ext cx="7098807" cy="47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91216" y="18610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Γλώσσες Προγραμματισμού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CCBBF4-E1A7-4869-B178-ECE6F5A1F516}"/>
              </a:ext>
            </a:extLst>
          </p:cNvPr>
          <p:cNvSpPr>
            <a:spLocks/>
          </p:cNvSpPr>
          <p:nvPr/>
        </p:nvSpPr>
        <p:spPr bwMode="auto">
          <a:xfrm>
            <a:off x="5906466" y="4707712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000000"/>
                </a:solidFill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DF9E66-A5DE-402C-B57F-DED70C381710}"/>
              </a:ext>
            </a:extLst>
          </p:cNvPr>
          <p:cNvSpPr>
            <a:spLocks/>
          </p:cNvSpPr>
          <p:nvPr/>
        </p:nvSpPr>
        <p:spPr bwMode="auto">
          <a:xfrm>
            <a:off x="5950156" y="6212271"/>
            <a:ext cx="2952750" cy="503238"/>
          </a:xfrm>
          <a:custGeom>
            <a:avLst/>
            <a:gdLst>
              <a:gd name="T0" fmla="*/ 1476000 w 2951999"/>
              <a:gd name="T1" fmla="*/ 0 h 503640"/>
              <a:gd name="T2" fmla="*/ 2951999 w 2951999"/>
              <a:gd name="T3" fmla="*/ 251820 h 503640"/>
              <a:gd name="T4" fmla="*/ 1476000 w 2951999"/>
              <a:gd name="T5" fmla="*/ 503640 h 503640"/>
              <a:gd name="T6" fmla="*/ 0 w 2951999"/>
              <a:gd name="T7" fmla="*/ 251820 h 50364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24586 w 2951999"/>
              <a:gd name="T13" fmla="*/ 24586 h 503640"/>
              <a:gd name="T14" fmla="*/ 2927413 w 2951999"/>
              <a:gd name="T15" fmla="*/ 479054 h 503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503640">
                <a:moveTo>
                  <a:pt x="83940" y="0"/>
                </a:moveTo>
                <a:lnTo>
                  <a:pt x="83939" y="0"/>
                </a:lnTo>
                <a:cubicBezTo>
                  <a:pt x="37581" y="0"/>
                  <a:pt x="0" y="37581"/>
                  <a:pt x="0" y="83939"/>
                </a:cubicBezTo>
                <a:lnTo>
                  <a:pt x="0" y="419700"/>
                </a:lnTo>
                <a:cubicBezTo>
                  <a:pt x="0" y="466058"/>
                  <a:pt x="37581" y="503640"/>
                  <a:pt x="83940" y="503640"/>
                </a:cubicBezTo>
                <a:lnTo>
                  <a:pt x="2868059" y="503640"/>
                </a:lnTo>
                <a:cubicBezTo>
                  <a:pt x="2914417" y="503640"/>
                  <a:pt x="2951999" y="466058"/>
                  <a:pt x="2951999" y="419700"/>
                </a:cubicBezTo>
                <a:lnTo>
                  <a:pt x="2951999" y="83940"/>
                </a:lnTo>
                <a:cubicBezTo>
                  <a:pt x="2951999" y="37581"/>
                  <a:pt x="2914417" y="0"/>
                  <a:pt x="2868059" y="0"/>
                </a:cubicBezTo>
                <a:lnTo>
                  <a:pt x="83940" y="0"/>
                </a:lnTo>
                <a:close/>
              </a:path>
            </a:pathLst>
          </a:custGeom>
          <a:solidFill>
            <a:srgbClr val="111111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6944E-77CE-469D-9D14-DBDEF47ED04E}"/>
              </a:ext>
            </a:extLst>
          </p:cNvPr>
          <p:cNvGrpSpPr/>
          <p:nvPr/>
        </p:nvGrpSpPr>
        <p:grpSpPr>
          <a:xfrm>
            <a:off x="291216" y="1227277"/>
            <a:ext cx="2951163" cy="1366838"/>
            <a:chOff x="2807763" y="2848820"/>
            <a:chExt cx="2951163" cy="1366838"/>
          </a:xfrm>
        </p:grpSpPr>
        <p:sp>
          <p:nvSpPr>
            <p:cNvPr id="13" name="Freeform: Shape 31">
              <a:extLst>
                <a:ext uri="{FF2B5EF4-FFF2-40B4-BE49-F238E27FC236}">
                  <a16:creationId xmlns:a16="http://schemas.microsoft.com/office/drawing/2014/main" id="{267A4622-7ECC-4FB9-B2CC-7F34294E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763" y="2848820"/>
              <a:ext cx="2951163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endParaRPr lang="el-GR" altLang="el-GR" sz="4400" b="1" dirty="0">
                <a:solidFill>
                  <a:srgbClr val="6666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BC439AF3-860D-4059-BB0C-2F51DB9D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9" r="23398"/>
            <a:stretch/>
          </p:blipFill>
          <p:spPr>
            <a:xfrm>
              <a:off x="2969448" y="3066650"/>
              <a:ext cx="2627792" cy="9311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B2295B-B02D-4911-93E7-222D3726F5E1}"/>
              </a:ext>
            </a:extLst>
          </p:cNvPr>
          <p:cNvGrpSpPr/>
          <p:nvPr/>
        </p:nvGrpSpPr>
        <p:grpSpPr>
          <a:xfrm>
            <a:off x="2865739" y="2811945"/>
            <a:ext cx="2951163" cy="1965876"/>
            <a:chOff x="291215" y="1150589"/>
            <a:chExt cx="2951163" cy="1965876"/>
          </a:xfrm>
        </p:grpSpPr>
        <p:sp>
          <p:nvSpPr>
            <p:cNvPr id="16392" name="Freeform: Shape 31">
              <a:extLst>
                <a:ext uri="{FF2B5EF4-FFF2-40B4-BE49-F238E27FC236}">
                  <a16:creationId xmlns:a16="http://schemas.microsoft.com/office/drawing/2014/main" id="{C0E056A4-7DA5-4172-A72C-818A539B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15" y="1150589"/>
              <a:ext cx="2951163" cy="1965876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endParaRPr lang="el-GR" altLang="el-GR" sz="4400" b="1" dirty="0">
                <a:solidFill>
                  <a:srgbClr val="6666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6EA290F-8ECF-4631-BD71-9E304F66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66" y="1306856"/>
              <a:ext cx="1555460" cy="16533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  <p:bldP spid="30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80DE3-86AC-49CC-9E69-E222BE69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/>
          <a:stretch>
            <a:fillRect/>
          </a:stretch>
        </p:blipFill>
        <p:spPr>
          <a:xfrm>
            <a:off x="1846292" y="406086"/>
            <a:ext cx="5214603" cy="64519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58FB6-ADD8-4E80-98B1-5E3B046542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" y="196103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491163-93CA-449E-8BAD-43B2ED25A17F}"/>
              </a:ext>
            </a:extLst>
          </p:cNvPr>
          <p:cNvSpPr/>
          <p:nvPr/>
        </p:nvSpPr>
        <p:spPr>
          <a:xfrm>
            <a:off x="6114561" y="213864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Ένα κύκλωμα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898BF-AD83-4731-A869-69F4E24EEB1C}"/>
              </a:ext>
            </a:extLst>
          </p:cNvPr>
          <p:cNvSpPr/>
          <p:nvPr/>
        </p:nvSpPr>
        <p:spPr>
          <a:xfrm>
            <a:off x="6114561" y="1495613"/>
            <a:ext cx="2880000" cy="50472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Αναγνωρίζετε</a:t>
            </a:r>
          </a:p>
          <a:p>
            <a:pPr algn="ctr"/>
            <a:r>
              <a:rPr lang="el-GR" sz="2400" dirty="0"/>
              <a:t>τα εξαρτήματα;</a:t>
            </a:r>
          </a:p>
          <a:p>
            <a:pPr algn="ctr"/>
            <a:endParaRPr lang="el-GR" sz="2400" dirty="0"/>
          </a:p>
          <a:p>
            <a:pPr algn="ctr"/>
            <a:r>
              <a:rPr lang="en-US" sz="2400" dirty="0"/>
              <a:t>Q1</a:t>
            </a:r>
          </a:p>
          <a:p>
            <a:pPr algn="ctr"/>
            <a:r>
              <a:rPr lang="en-US" sz="2400" dirty="0"/>
              <a:t>D1</a:t>
            </a:r>
          </a:p>
          <a:p>
            <a:pPr algn="ctr"/>
            <a:r>
              <a:rPr lang="en-US" sz="2400" dirty="0"/>
              <a:t>R1</a:t>
            </a:r>
          </a:p>
          <a:p>
            <a:pPr algn="ctr"/>
            <a:r>
              <a:rPr lang="en-US" sz="2400" dirty="0"/>
              <a:t>R2</a:t>
            </a:r>
          </a:p>
          <a:p>
            <a:pPr algn="ctr"/>
            <a:r>
              <a:rPr lang="en-US" sz="2400" dirty="0"/>
              <a:t>C1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54943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Νόμος του Ωμ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Callout 6"/>
          <p:cNvSpPr/>
          <p:nvPr/>
        </p:nvSpPr>
        <p:spPr>
          <a:xfrm>
            <a:off x="5862419" y="4276273"/>
            <a:ext cx="2952158" cy="2054190"/>
          </a:xfrm>
          <a:custGeom>
            <a:avLst>
              <a:gd name="f0" fmla="val -1844"/>
              <a:gd name="f1" fmla="val 373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Οφείλεται στον αγωγό. Μετριέται σε Ωμ (Ω)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092156" y="1090248"/>
            <a:ext cx="3407950" cy="1907438"/>
          </a:xfrm>
          <a:custGeom>
            <a:avLst>
              <a:gd name="f0" fmla="val 1865"/>
              <a:gd name="f1" fmla="val 236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Μετριέται σε 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Volts</a:t>
            </a:r>
          </a:p>
        </p:txBody>
      </p:sp>
      <p:sp>
        <p:nvSpPr>
          <p:cNvPr id="7" name="Oval Callout 7"/>
          <p:cNvSpPr/>
          <p:nvPr/>
        </p:nvSpPr>
        <p:spPr>
          <a:xfrm>
            <a:off x="404448" y="1270247"/>
            <a:ext cx="3031290" cy="3543299"/>
          </a:xfrm>
          <a:custGeom>
            <a:avLst>
              <a:gd name="f0" fmla="val 22995"/>
              <a:gd name="f1" fmla="val 1617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Ρεύμα: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Μεγαλώνει όσο μικρότερη η αντίσταση ή μεγαλύτερη η τάση. Μετριέται σε Α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mpere (A)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7"/>
          <p:cNvSpPr/>
          <p:nvPr/>
        </p:nvSpPr>
        <p:spPr>
          <a:xfrm>
            <a:off x="3433398" y="606667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V</a:t>
            </a:r>
          </a:p>
        </p:txBody>
      </p:sp>
      <p:cxnSp>
        <p:nvCxnSpPr>
          <p:cNvPr id="5" name="Straight Connector 9"/>
          <p:cNvCxnSpPr>
            <a:stCxn id="4" idx="7"/>
          </p:cNvCxnSpPr>
          <p:nvPr/>
        </p:nvCxnSpPr>
        <p:spPr>
          <a:xfrm>
            <a:off x="4677503" y="3314700"/>
            <a:ext cx="0" cy="2708032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  <p:cxnSp>
        <p:nvCxnSpPr>
          <p:cNvPr id="6" name="Straight Connector 11"/>
          <p:cNvCxnSpPr/>
          <p:nvPr/>
        </p:nvCxnSpPr>
        <p:spPr>
          <a:xfrm>
            <a:off x="4677503" y="3314700"/>
            <a:ext cx="8796" cy="270803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E85F8C-E787-4719-A92B-0A0590A574FE}"/>
              </a:ext>
            </a:extLst>
          </p:cNvPr>
          <p:cNvGrpSpPr/>
          <p:nvPr/>
        </p:nvGrpSpPr>
        <p:grpSpPr>
          <a:xfrm>
            <a:off x="2189198" y="3305822"/>
            <a:ext cx="2488219" cy="2716910"/>
            <a:chOff x="2242466" y="3305822"/>
            <a:chExt cx="2488219" cy="2716910"/>
          </a:xfrm>
        </p:grpSpPr>
        <p:sp>
          <p:nvSpPr>
            <p:cNvPr id="2" name="Isosceles Triangle 4"/>
            <p:cNvSpPr/>
            <p:nvPr/>
          </p:nvSpPr>
          <p:spPr>
            <a:xfrm>
              <a:off x="2242466" y="3305822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I</a:t>
              </a:r>
            </a:p>
          </p:txBody>
        </p:sp>
        <p:sp>
          <p:nvSpPr>
            <p:cNvPr id="7" name="Right Triangle 13"/>
            <p:cNvSpPr/>
            <p:nvPr/>
          </p:nvSpPr>
          <p:spPr>
            <a:xfrm rot="10799991">
              <a:off x="3477688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2DECAF-FD08-43CE-AAFC-0C731C4A169E}"/>
              </a:ext>
            </a:extLst>
          </p:cNvPr>
          <p:cNvGrpSpPr/>
          <p:nvPr/>
        </p:nvGrpSpPr>
        <p:grpSpPr>
          <a:xfrm>
            <a:off x="4659838" y="3314700"/>
            <a:ext cx="2488219" cy="2699154"/>
            <a:chOff x="4668716" y="3314700"/>
            <a:chExt cx="2488219" cy="2708032"/>
          </a:xfrm>
        </p:grpSpPr>
        <p:sp>
          <p:nvSpPr>
            <p:cNvPr id="3" name="Isosceles Triangle 5"/>
            <p:cNvSpPr/>
            <p:nvPr/>
          </p:nvSpPr>
          <p:spPr>
            <a:xfrm>
              <a:off x="4668716" y="3314700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</a:t>
              </a:r>
            </a:p>
          </p:txBody>
        </p:sp>
        <p:sp>
          <p:nvSpPr>
            <p:cNvPr id="8" name="Right Triangle 14"/>
            <p:cNvSpPr/>
            <p:nvPr/>
          </p:nvSpPr>
          <p:spPr>
            <a:xfrm rot="10800009" flipH="1">
              <a:off x="4686291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/>
              <p:cNvSpPr txBox="1"/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DD4EB1-08C1-4438-903A-36275943EE7B}"/>
              </a:ext>
            </a:extLst>
          </p:cNvPr>
          <p:cNvSpPr>
            <a:spLocks/>
          </p:cNvSpPr>
          <p:nvPr/>
        </p:nvSpPr>
        <p:spPr bwMode="auto">
          <a:xfrm>
            <a:off x="322410" y="1153150"/>
            <a:ext cx="8568001" cy="4173451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endParaRPr lang="el-GR" altLang="el-GR" sz="4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4"/>
          <p:cNvSpPr txBox="1"/>
          <p:nvPr/>
        </p:nvSpPr>
        <p:spPr>
          <a:xfrm>
            <a:off x="48654" y="2668676"/>
            <a:ext cx="8568001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κύκλωμα;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τάση;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τα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Volt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Ampere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l-GR" sz="4400" b="0" i="0" u="none" strike="noStrike" kern="0" cap="none" spc="0" baseline="0" dirty="0" err="1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Ωμ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0584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Κύκλωμα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3" y="1075590"/>
            <a:ext cx="7619996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844064" y="1125416"/>
            <a:ext cx="1274883" cy="553916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5"/>
          <p:cNvSpPr/>
          <p:nvPr/>
        </p:nvSpPr>
        <p:spPr>
          <a:xfrm>
            <a:off x="979496" y="4958864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Κύκλωμα: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Μια κλειστή διαδρομή με αγωγούς και ηλεκτρικά στοιχεία μέσα από τα οποία μπορεί να διέλθει ρεύμα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61" y="280080"/>
            <a:ext cx="9143643" cy="63187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" y="319473"/>
            <a:ext cx="8038097" cy="62190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7" y="920160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69436" y="944995"/>
            <a:ext cx="3778556" cy="4383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9" y="442496"/>
            <a:ext cx="7895496" cy="5779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0" y="360054"/>
            <a:ext cx="6258793" cy="6173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Callout 6"/>
          <p:cNvSpPr/>
          <p:nvPr/>
        </p:nvSpPr>
        <p:spPr>
          <a:xfrm>
            <a:off x="291931" y="5699702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Γιατί 9.16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mA;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60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6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3.1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.39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921367" y="990761"/>
            <a:ext cx="2795951" cy="1925506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30819" y="1107832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505773"/>
            <a:ext cx="8307022" cy="58646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sz="48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4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−1.9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48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m:rPr>
                          <m:sty m:val="p"/>
                        </m:rPr>
                        <a:rPr lang="el-GR" sz="6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393829" y="1274886"/>
            <a:ext cx="2795951" cy="1679320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1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05054" y="1499086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5805852" y="1274886"/>
            <a:ext cx="2795951" cy="1679320"/>
            <a:chOff x="3921367" y="990761"/>
            <a:chExt cx="2795951" cy="1925506"/>
          </a:xfrm>
        </p:grpSpPr>
        <p:sp>
          <p:nvSpPr>
            <p:cNvPr id="9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-1917"/>
                <a:gd name="f1" fmla="val 26879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dirty="0">
                  <a:solidFill>
                    <a:srgbClr val="FFFFFF"/>
                  </a:solidFill>
                  <a:latin typeface="Calibri"/>
                </a:rPr>
                <a:t>2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Υπολογισμός Νέας Αντίστασης</a:t>
            </a:r>
          </a:p>
        </p:txBody>
      </p:sp>
    </p:spTree>
    <p:extLst>
      <p:ext uri="{BB962C8B-B14F-4D97-AF65-F5344CB8AC3E}">
        <p14:creationId xmlns:p14="http://schemas.microsoft.com/office/powerpoint/2010/main" val="192008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6"/>
          <p:cNvSpPr/>
          <p:nvPr/>
        </p:nvSpPr>
        <p:spPr>
          <a:xfrm>
            <a:off x="119855" y="5026109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85" y="385316"/>
            <a:ext cx="6557080" cy="6094616"/>
          </a:xfrm>
          <a:prstGeom prst="rect">
            <a:avLst/>
          </a:prstGeom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679332" y="5206188"/>
            <a:ext cx="83255" cy="597864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Down Arrow 4"/>
          <p:cNvSpPr/>
          <p:nvPr/>
        </p:nvSpPr>
        <p:spPr>
          <a:xfrm rot="16200004">
            <a:off x="3293081" y="4111187"/>
            <a:ext cx="106641" cy="333413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11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612" t="2463" r="1337" b="13184"/>
          <a:stretch>
            <a:fillRect/>
          </a:stretch>
        </p:blipFill>
        <p:spPr>
          <a:xfrm>
            <a:off x="2505904" y="1292467"/>
            <a:ext cx="3956535" cy="2409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7053"/>
          <a:stretch>
            <a:fillRect/>
          </a:stretch>
        </p:blipFill>
        <p:spPr>
          <a:xfrm>
            <a:off x="2505904" y="4002392"/>
            <a:ext cx="3956535" cy="198516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889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Τάση – Ένταση - Αντίσταση</a:t>
            </a: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3"/>
          <a:srcRect l="36242" t="22749" r="26923"/>
          <a:stretch>
            <a:fillRect/>
          </a:stretch>
        </p:blipFill>
        <p:spPr>
          <a:xfrm>
            <a:off x="3209287" y="2564242"/>
            <a:ext cx="2189283" cy="35392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Callout 5"/>
          <p:cNvSpPr/>
          <p:nvPr/>
        </p:nvSpPr>
        <p:spPr>
          <a:xfrm>
            <a:off x="4689765" y="720483"/>
            <a:ext cx="3407950" cy="2760783"/>
          </a:xfrm>
          <a:custGeom>
            <a:avLst>
              <a:gd name="f0" fmla="val 1587"/>
              <a:gd name="f1" fmla="val 21734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δύναμη που αναγκάζει τα ηλεκτρόνια να κινηθούν (όπως η πίεση σε μια δεξαμενή).</a:t>
            </a: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6"/>
          <p:cNvSpPr/>
          <p:nvPr/>
        </p:nvSpPr>
        <p:spPr>
          <a:xfrm>
            <a:off x="5486400" y="3437302"/>
            <a:ext cx="3560883" cy="3181746"/>
          </a:xfrm>
          <a:custGeom>
            <a:avLst>
              <a:gd name="f0" fmla="val -3284"/>
              <a:gd name="f1" fmla="val 163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00B0F0"/>
                </a:solidFill>
                <a:uFillTx/>
                <a:latin typeface="Calibri"/>
              </a:rPr>
              <a:t>Ένταση: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Η ροή των ηλεκτρονίων μέσα από τον αγωγό. Όσο μεγαλύτερη τάση, τόσο μεγαλύτερο και το ρεύμα</a:t>
            </a:r>
          </a:p>
        </p:txBody>
      </p:sp>
      <p:sp>
        <p:nvSpPr>
          <p:cNvPr id="6" name="Oval Callout 7"/>
          <p:cNvSpPr/>
          <p:nvPr/>
        </p:nvSpPr>
        <p:spPr>
          <a:xfrm>
            <a:off x="90168" y="2224451"/>
            <a:ext cx="3031290" cy="2961705"/>
          </a:xfrm>
          <a:custGeom>
            <a:avLst>
              <a:gd name="f0" fmla="val 24185"/>
              <a:gd name="f1" fmla="val 2520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Το εμπόδιο που προβάλλει ο αγωγός στην κίνηση του ρεύματος</a:t>
            </a:r>
          </a:p>
        </p:txBody>
      </p:sp>
    </p:spTree>
    <p:extLst>
      <p:ext uri="{BB962C8B-B14F-4D97-AF65-F5344CB8AC3E}">
        <p14:creationId xmlns:p14="http://schemas.microsoft.com/office/powerpoint/2010/main" val="22278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Αντιστάσεις</a:t>
            </a:r>
          </a:p>
        </p:txBody>
      </p:sp>
      <p:sp>
        <p:nvSpPr>
          <p:cNvPr id="3" name="Oval Callout 5"/>
          <p:cNvSpPr/>
          <p:nvPr/>
        </p:nvSpPr>
        <p:spPr>
          <a:xfrm>
            <a:off x="1041640" y="4882799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dirty="0">
                <a:solidFill>
                  <a:srgbClr val="FFFFFF"/>
                </a:solidFill>
                <a:latin typeface="Calibri"/>
              </a:rPr>
              <a:t>Τα χρώματα  δίνουν την τιμή της αντίστασης.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Θα το δούμε παρακάτω!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9" y="596692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4B422-390B-4BDF-B29C-73A66C023D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alphaModFix amt="94000"/>
          </a:blip>
          <a:stretch>
            <a:fillRect/>
          </a:stretch>
        </p:blipFill>
        <p:spPr>
          <a:xfrm>
            <a:off x="4163626" y="1649820"/>
            <a:ext cx="5077534" cy="189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972D7-DFF5-4036-93AE-54BF1E69E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0" y="2531159"/>
            <a:ext cx="3413651" cy="2028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Πυκνωτές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D539C-876C-4294-8A83-5EC350776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" y="946952"/>
            <a:ext cx="5715000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2F1855-2C43-4F69-AD96-3EA89C21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460" y="5012169"/>
            <a:ext cx="3870467" cy="1797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1D087B29-EDC0-418B-8032-D0BEDCD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45" y="245245"/>
            <a:ext cx="6367509" cy="63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95E23-8564-482B-86DC-E54F0FB5BD5A}"/>
              </a:ext>
            </a:extLst>
          </p:cNvPr>
          <p:cNvSpPr/>
          <p:nvPr/>
        </p:nvSpPr>
        <p:spPr>
          <a:xfrm>
            <a:off x="3160450" y="1500326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Συλλέκτης (</a:t>
            </a:r>
            <a:r>
              <a:rPr lang="en-US" dirty="0">
                <a:solidFill>
                  <a:schemeClr val="tx1"/>
                </a:solidFill>
              </a:rPr>
              <a:t>C)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036A5-3B3D-48BD-9118-54373E90FC9A}"/>
              </a:ext>
            </a:extLst>
          </p:cNvPr>
          <p:cNvSpPr/>
          <p:nvPr/>
        </p:nvSpPr>
        <p:spPr>
          <a:xfrm>
            <a:off x="1388245" y="272692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Βάση</a:t>
            </a:r>
            <a:r>
              <a:rPr lang="en-US" dirty="0">
                <a:solidFill>
                  <a:schemeClr val="tx1"/>
                </a:solidFill>
              </a:rPr>
              <a:t> (B)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81A42-64A3-4EF6-B612-AEB7602A4117}"/>
              </a:ext>
            </a:extLst>
          </p:cNvPr>
          <p:cNvSpPr/>
          <p:nvPr/>
        </p:nvSpPr>
        <p:spPr>
          <a:xfrm>
            <a:off x="3160450" y="400327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Εκπομπός (Ε)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373E5-3AE1-4F0C-B030-0E9652A775F8}"/>
              </a:ext>
            </a:extLst>
          </p:cNvPr>
          <p:cNvSpPr/>
          <p:nvPr/>
        </p:nvSpPr>
        <p:spPr>
          <a:xfrm rot="1480843">
            <a:off x="4471797" y="4901421"/>
            <a:ext cx="1526960" cy="65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  B   E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A906C2-C95A-4D85-939E-7B8515281508}"/>
              </a:ext>
            </a:extLst>
          </p:cNvPr>
          <p:cNvSpPr/>
          <p:nvPr/>
        </p:nvSpPr>
        <p:spPr>
          <a:xfrm>
            <a:off x="1606859" y="4776966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Τρανζίστορ Γενικής Χρήσης</a:t>
            </a:r>
            <a:endParaRPr lang="en-US" sz="24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07B102E-BF14-4926-843E-C259FF049142}"/>
              </a:ext>
            </a:extLst>
          </p:cNvPr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Τρανζίστορ</a:t>
            </a:r>
          </a:p>
        </p:txBody>
      </p:sp>
    </p:spTree>
    <p:extLst>
      <p:ext uri="{BB962C8B-B14F-4D97-AF65-F5344CB8AC3E}">
        <p14:creationId xmlns:p14="http://schemas.microsoft.com/office/powerpoint/2010/main" val="14904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6506A-5B2E-4781-8354-3C756F8B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2600" y="1001160"/>
            <a:ext cx="6095519" cy="487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2CB2ECCA-1D74-4438-B255-126528D8AFE1}"/>
              </a:ext>
            </a:extLst>
          </p:cNvPr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Λυχνία Κενού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1AA4D-0C76-40E8-B00D-BB803B55C091}"/>
              </a:ext>
            </a:extLst>
          </p:cNvPr>
          <p:cNvSpPr/>
          <p:nvPr/>
        </p:nvSpPr>
        <p:spPr>
          <a:xfrm>
            <a:off x="4070032" y="660861"/>
            <a:ext cx="4656718" cy="550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D1497-631F-4DA4-89B4-56427D93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6101"/>
          <a:stretch/>
        </p:blipFill>
        <p:spPr>
          <a:xfrm>
            <a:off x="549217" y="660861"/>
            <a:ext cx="3135016" cy="36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D9FDA-9BEB-459E-B352-13E90987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9217" y="4773738"/>
            <a:ext cx="3135016" cy="13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825B3-9181-4132-9883-4E1EE57C0E9F}"/>
              </a:ext>
            </a:extLst>
          </p:cNvPr>
          <p:cNvSpPr/>
          <p:nvPr/>
        </p:nvSpPr>
        <p:spPr>
          <a:xfrm>
            <a:off x="2814221" y="2343704"/>
            <a:ext cx="870012" cy="13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6FEC-FFB9-4399-8D9A-9092C710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77146" y="1382921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CA838-DFED-4208-A2D5-8F2991C09F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0032" y="731736"/>
            <a:ext cx="3104150" cy="3600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3D45118-1670-4AC9-B053-F8F472E98EBB}"/>
              </a:ext>
            </a:extLst>
          </p:cNvPr>
          <p:cNvSpPr txBox="1"/>
          <p:nvPr/>
        </p:nvSpPr>
        <p:spPr>
          <a:xfrm>
            <a:off x="158749" y="-139336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Δίοδοι και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LED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340</Words>
  <Application>Microsoft Office PowerPoint</Application>
  <PresentationFormat>On-screen Show (4:3)</PresentationFormat>
  <Paragraphs>88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40</cp:revision>
  <dcterms:created xsi:type="dcterms:W3CDTF">2015-11-18T00:35:39Z</dcterms:created>
  <dcterms:modified xsi:type="dcterms:W3CDTF">2021-10-22T12:52:06Z</dcterms:modified>
</cp:coreProperties>
</file>